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68" r:id="rId2"/>
    <p:sldId id="261" r:id="rId3"/>
    <p:sldId id="266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69" r:id="rId20"/>
    <p:sldId id="28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5" d="100"/>
          <a:sy n="95" d="100"/>
        </p:scale>
        <p:origin x="358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584336-D0B1-4B0E-BA5C-55B2CED1D394}" type="doc">
      <dgm:prSet loTypeId="urn:microsoft.com/office/officeart/2005/8/layout/radial3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1F87E0E-FF3E-47D3-BFF3-1936BDC1B9A7}">
      <dgm:prSet phldrT="[Text]"/>
      <dgm:spPr/>
      <dgm:t>
        <a:bodyPr/>
        <a:lstStyle/>
        <a:p>
          <a:r>
            <a:rPr lang="en-US" dirty="0"/>
            <a:t>Hello Classification using GCP Examples</a:t>
          </a:r>
        </a:p>
      </dgm:t>
    </dgm:pt>
    <dgm:pt modelId="{169E7CD4-95A5-4EA3-A305-1668AA4A744D}" type="parTrans" cxnId="{98FD00BD-2599-433A-AC2F-14A7D52BA766}">
      <dgm:prSet/>
      <dgm:spPr/>
      <dgm:t>
        <a:bodyPr/>
        <a:lstStyle/>
        <a:p>
          <a:endParaRPr lang="en-US"/>
        </a:p>
      </dgm:t>
    </dgm:pt>
    <dgm:pt modelId="{9C10DDF3-A40F-4978-A049-EE2D16408C99}" type="sibTrans" cxnId="{98FD00BD-2599-433A-AC2F-14A7D52BA766}">
      <dgm:prSet/>
      <dgm:spPr/>
      <dgm:t>
        <a:bodyPr/>
        <a:lstStyle/>
        <a:p>
          <a:endParaRPr lang="en-US"/>
        </a:p>
      </dgm:t>
    </dgm:pt>
    <dgm:pt modelId="{D6369594-53CA-4743-BFF7-C2D904DA742C}">
      <dgm:prSet phldrT="[Text]"/>
      <dgm:spPr/>
      <dgm:t>
        <a:bodyPr/>
        <a:lstStyle/>
        <a:p>
          <a:r>
            <a:rPr lang="en-US" dirty="0"/>
            <a:t>Hello Text Data</a:t>
          </a:r>
        </a:p>
      </dgm:t>
    </dgm:pt>
    <dgm:pt modelId="{5433BCDE-D01B-4C43-9770-3BCF6A203491}" type="parTrans" cxnId="{AFAA54E3-514A-4D36-807E-9FBD4120AF30}">
      <dgm:prSet/>
      <dgm:spPr/>
      <dgm:t>
        <a:bodyPr/>
        <a:lstStyle/>
        <a:p>
          <a:endParaRPr lang="en-US"/>
        </a:p>
      </dgm:t>
    </dgm:pt>
    <dgm:pt modelId="{5B98D9CA-9FDF-44BD-98EC-0F6E2E37923A}" type="sibTrans" cxnId="{AFAA54E3-514A-4D36-807E-9FBD4120AF30}">
      <dgm:prSet/>
      <dgm:spPr/>
      <dgm:t>
        <a:bodyPr/>
        <a:lstStyle/>
        <a:p>
          <a:endParaRPr lang="en-US"/>
        </a:p>
      </dgm:t>
    </dgm:pt>
    <dgm:pt modelId="{B626C495-F3A7-4ADE-A0FE-4E7983E98359}">
      <dgm:prSet phldrT="[Text]"/>
      <dgm:spPr/>
      <dgm:t>
        <a:bodyPr/>
        <a:lstStyle/>
        <a:p>
          <a:r>
            <a:rPr lang="en-US" dirty="0"/>
            <a:t>Hello Video Data</a:t>
          </a:r>
        </a:p>
      </dgm:t>
    </dgm:pt>
    <dgm:pt modelId="{6F2AC2C2-8163-4C6A-99C5-72A6C2B2A33F}" type="parTrans" cxnId="{13AF98FC-2DB9-4B5F-85B0-E587DE19880D}">
      <dgm:prSet/>
      <dgm:spPr/>
      <dgm:t>
        <a:bodyPr/>
        <a:lstStyle/>
        <a:p>
          <a:endParaRPr lang="en-US"/>
        </a:p>
      </dgm:t>
    </dgm:pt>
    <dgm:pt modelId="{91A8EA40-4823-4FE8-82D6-C24B81F0FC1F}" type="sibTrans" cxnId="{13AF98FC-2DB9-4B5F-85B0-E587DE19880D}">
      <dgm:prSet/>
      <dgm:spPr/>
      <dgm:t>
        <a:bodyPr/>
        <a:lstStyle/>
        <a:p>
          <a:endParaRPr lang="en-US"/>
        </a:p>
      </dgm:t>
    </dgm:pt>
    <dgm:pt modelId="{BC2DF43D-A878-4B6A-B15F-7FFBED6EC842}">
      <dgm:prSet phldrT="[Text]"/>
      <dgm:spPr/>
      <dgm:t>
        <a:bodyPr/>
        <a:lstStyle/>
        <a:p>
          <a:r>
            <a:rPr lang="en-US" dirty="0"/>
            <a:t>Hello Custom Data</a:t>
          </a:r>
        </a:p>
      </dgm:t>
    </dgm:pt>
    <dgm:pt modelId="{17DD7635-F2DC-43BE-A312-49946A09DBA4}" type="parTrans" cxnId="{5C40F758-5264-4653-AF57-ED244AC8F3A3}">
      <dgm:prSet/>
      <dgm:spPr/>
      <dgm:t>
        <a:bodyPr/>
        <a:lstStyle/>
        <a:p>
          <a:endParaRPr lang="en-US"/>
        </a:p>
      </dgm:t>
    </dgm:pt>
    <dgm:pt modelId="{E6A990DC-0228-4E23-ABC6-C9EE879B9A00}" type="sibTrans" cxnId="{5C40F758-5264-4653-AF57-ED244AC8F3A3}">
      <dgm:prSet/>
      <dgm:spPr/>
      <dgm:t>
        <a:bodyPr/>
        <a:lstStyle/>
        <a:p>
          <a:endParaRPr lang="en-US"/>
        </a:p>
      </dgm:t>
    </dgm:pt>
    <dgm:pt modelId="{2356E178-4180-471B-A95D-2442FCF758CB}">
      <dgm:prSet phldrT="[Text]"/>
      <dgm:spPr/>
      <dgm:t>
        <a:bodyPr/>
        <a:lstStyle/>
        <a:p>
          <a:r>
            <a:rPr lang="en-US" dirty="0"/>
            <a:t>Hello Image Data</a:t>
          </a:r>
        </a:p>
      </dgm:t>
    </dgm:pt>
    <dgm:pt modelId="{419F9E5C-97BF-4A9A-8E09-71B55289B3AE}" type="sibTrans" cxnId="{3D751365-FC4E-4999-8138-5C7B52A6F84F}">
      <dgm:prSet/>
      <dgm:spPr/>
      <dgm:t>
        <a:bodyPr/>
        <a:lstStyle/>
        <a:p>
          <a:endParaRPr lang="en-US"/>
        </a:p>
      </dgm:t>
    </dgm:pt>
    <dgm:pt modelId="{28637787-CABB-4AAD-B4EC-042A0B395341}" type="parTrans" cxnId="{3D751365-FC4E-4999-8138-5C7B52A6F84F}">
      <dgm:prSet/>
      <dgm:spPr/>
      <dgm:t>
        <a:bodyPr/>
        <a:lstStyle/>
        <a:p>
          <a:endParaRPr lang="en-US"/>
        </a:p>
      </dgm:t>
    </dgm:pt>
    <dgm:pt modelId="{7CD484A2-0199-4346-B58A-632E4043187B}">
      <dgm:prSet phldrT="[Text]"/>
      <dgm:spPr/>
      <dgm:t>
        <a:bodyPr/>
        <a:lstStyle/>
        <a:p>
          <a:r>
            <a:rPr lang="en-US" dirty="0"/>
            <a:t>Hello Tabular Data</a:t>
          </a:r>
        </a:p>
      </dgm:t>
    </dgm:pt>
    <dgm:pt modelId="{CD0E6D77-A166-4792-B3FE-E0EA4673866B}" type="parTrans" cxnId="{497DFF9B-43D1-45B0-978E-F05B8A4A7280}">
      <dgm:prSet/>
      <dgm:spPr/>
      <dgm:t>
        <a:bodyPr/>
        <a:lstStyle/>
        <a:p>
          <a:endParaRPr lang="en-IN"/>
        </a:p>
      </dgm:t>
    </dgm:pt>
    <dgm:pt modelId="{E39A4028-63B9-4B4D-B560-5D3F2548B895}" type="sibTrans" cxnId="{497DFF9B-43D1-45B0-978E-F05B8A4A7280}">
      <dgm:prSet/>
      <dgm:spPr/>
      <dgm:t>
        <a:bodyPr/>
        <a:lstStyle/>
        <a:p>
          <a:endParaRPr lang="en-IN"/>
        </a:p>
      </dgm:t>
    </dgm:pt>
    <dgm:pt modelId="{175F1DAC-7B7E-4D09-8DB8-99368C0C72D4}" type="pres">
      <dgm:prSet presAssocID="{62584336-D0B1-4B0E-BA5C-55B2CED1D394}" presName="composite" presStyleCnt="0">
        <dgm:presLayoutVars>
          <dgm:chMax val="1"/>
          <dgm:dir/>
          <dgm:resizeHandles val="exact"/>
        </dgm:presLayoutVars>
      </dgm:prSet>
      <dgm:spPr/>
    </dgm:pt>
    <dgm:pt modelId="{1C01A5B2-67EA-4686-B86C-CBFC598D5477}" type="pres">
      <dgm:prSet presAssocID="{62584336-D0B1-4B0E-BA5C-55B2CED1D394}" presName="radial" presStyleCnt="0">
        <dgm:presLayoutVars>
          <dgm:animLvl val="ctr"/>
        </dgm:presLayoutVars>
      </dgm:prSet>
      <dgm:spPr/>
    </dgm:pt>
    <dgm:pt modelId="{D4E6F5B5-CA2C-475F-A4B6-5AB59CD1A7CA}" type="pres">
      <dgm:prSet presAssocID="{E1F87E0E-FF3E-47D3-BFF3-1936BDC1B9A7}" presName="centerShape" presStyleLbl="vennNode1" presStyleIdx="0" presStyleCnt="6"/>
      <dgm:spPr/>
    </dgm:pt>
    <dgm:pt modelId="{E7BFA9EE-B858-4016-80BA-575963560F75}" type="pres">
      <dgm:prSet presAssocID="{2356E178-4180-471B-A95D-2442FCF758CB}" presName="node" presStyleLbl="vennNode1" presStyleIdx="1" presStyleCnt="6" custRadScaleRad="100027">
        <dgm:presLayoutVars>
          <dgm:bulletEnabled val="1"/>
        </dgm:presLayoutVars>
      </dgm:prSet>
      <dgm:spPr/>
    </dgm:pt>
    <dgm:pt modelId="{3255F1BD-E04A-41BF-B64D-B06E6D0468D8}" type="pres">
      <dgm:prSet presAssocID="{D6369594-53CA-4743-BFF7-C2D904DA742C}" presName="node" presStyleLbl="vennNode1" presStyleIdx="2" presStyleCnt="6">
        <dgm:presLayoutVars>
          <dgm:bulletEnabled val="1"/>
        </dgm:presLayoutVars>
      </dgm:prSet>
      <dgm:spPr/>
    </dgm:pt>
    <dgm:pt modelId="{BCC6AE36-1AA5-4143-A95B-3979139E867E}" type="pres">
      <dgm:prSet presAssocID="{B626C495-F3A7-4ADE-A0FE-4E7983E98359}" presName="node" presStyleLbl="vennNode1" presStyleIdx="3" presStyleCnt="6">
        <dgm:presLayoutVars>
          <dgm:bulletEnabled val="1"/>
        </dgm:presLayoutVars>
      </dgm:prSet>
      <dgm:spPr/>
    </dgm:pt>
    <dgm:pt modelId="{E0DEE663-04E6-49D6-A3C7-F8FB5F8BE33B}" type="pres">
      <dgm:prSet presAssocID="{BC2DF43D-A878-4B6A-B15F-7FFBED6EC842}" presName="node" presStyleLbl="vennNode1" presStyleIdx="4" presStyleCnt="6">
        <dgm:presLayoutVars>
          <dgm:bulletEnabled val="1"/>
        </dgm:presLayoutVars>
      </dgm:prSet>
      <dgm:spPr/>
    </dgm:pt>
    <dgm:pt modelId="{836E2F76-7223-4958-8B1D-5836567243EB}" type="pres">
      <dgm:prSet presAssocID="{7CD484A2-0199-4346-B58A-632E4043187B}" presName="node" presStyleLbl="vennNode1" presStyleIdx="5" presStyleCnt="6">
        <dgm:presLayoutVars>
          <dgm:bulletEnabled val="1"/>
        </dgm:presLayoutVars>
      </dgm:prSet>
      <dgm:spPr/>
    </dgm:pt>
  </dgm:ptLst>
  <dgm:cxnLst>
    <dgm:cxn modelId="{B6E83B19-5D11-44BC-AD17-99B028D996DF}" type="presOf" srcId="{B626C495-F3A7-4ADE-A0FE-4E7983E98359}" destId="{BCC6AE36-1AA5-4143-A95B-3979139E867E}" srcOrd="0" destOrd="0" presId="urn:microsoft.com/office/officeart/2005/8/layout/radial3"/>
    <dgm:cxn modelId="{AEE98D22-A9F2-4255-AFB6-A0ED2CB1873F}" type="presOf" srcId="{D6369594-53CA-4743-BFF7-C2D904DA742C}" destId="{3255F1BD-E04A-41BF-B64D-B06E6D0468D8}" srcOrd="0" destOrd="0" presId="urn:microsoft.com/office/officeart/2005/8/layout/radial3"/>
    <dgm:cxn modelId="{CCE7D73C-2F15-4D9E-9FC7-CDC0102E98DD}" type="presOf" srcId="{BC2DF43D-A878-4B6A-B15F-7FFBED6EC842}" destId="{E0DEE663-04E6-49D6-A3C7-F8FB5F8BE33B}" srcOrd="0" destOrd="0" presId="urn:microsoft.com/office/officeart/2005/8/layout/radial3"/>
    <dgm:cxn modelId="{A1085363-045E-4F47-B723-8682EAC9231F}" type="presOf" srcId="{E1F87E0E-FF3E-47D3-BFF3-1936BDC1B9A7}" destId="{D4E6F5B5-CA2C-475F-A4B6-5AB59CD1A7CA}" srcOrd="0" destOrd="0" presId="urn:microsoft.com/office/officeart/2005/8/layout/radial3"/>
    <dgm:cxn modelId="{3D751365-FC4E-4999-8138-5C7B52A6F84F}" srcId="{E1F87E0E-FF3E-47D3-BFF3-1936BDC1B9A7}" destId="{2356E178-4180-471B-A95D-2442FCF758CB}" srcOrd="0" destOrd="0" parTransId="{28637787-CABB-4AAD-B4EC-042A0B395341}" sibTransId="{419F9E5C-97BF-4A9A-8E09-71B55289B3AE}"/>
    <dgm:cxn modelId="{BAFD616A-48D4-4CE2-BE90-B473CBD27401}" type="presOf" srcId="{62584336-D0B1-4B0E-BA5C-55B2CED1D394}" destId="{175F1DAC-7B7E-4D09-8DB8-99368C0C72D4}" srcOrd="0" destOrd="0" presId="urn:microsoft.com/office/officeart/2005/8/layout/radial3"/>
    <dgm:cxn modelId="{5C40F758-5264-4653-AF57-ED244AC8F3A3}" srcId="{E1F87E0E-FF3E-47D3-BFF3-1936BDC1B9A7}" destId="{BC2DF43D-A878-4B6A-B15F-7FFBED6EC842}" srcOrd="3" destOrd="0" parTransId="{17DD7635-F2DC-43BE-A312-49946A09DBA4}" sibTransId="{E6A990DC-0228-4E23-ABC6-C9EE879B9A00}"/>
    <dgm:cxn modelId="{C7C97B5A-DAB0-425D-8190-7B36D881A196}" type="presOf" srcId="{2356E178-4180-471B-A95D-2442FCF758CB}" destId="{E7BFA9EE-B858-4016-80BA-575963560F75}" srcOrd="0" destOrd="0" presId="urn:microsoft.com/office/officeart/2005/8/layout/radial3"/>
    <dgm:cxn modelId="{497DFF9B-43D1-45B0-978E-F05B8A4A7280}" srcId="{E1F87E0E-FF3E-47D3-BFF3-1936BDC1B9A7}" destId="{7CD484A2-0199-4346-B58A-632E4043187B}" srcOrd="4" destOrd="0" parTransId="{CD0E6D77-A166-4792-B3FE-E0EA4673866B}" sibTransId="{E39A4028-63B9-4B4D-B560-5D3F2548B895}"/>
    <dgm:cxn modelId="{A300C2B5-A2E5-431E-973E-957B6EAD2D81}" type="presOf" srcId="{7CD484A2-0199-4346-B58A-632E4043187B}" destId="{836E2F76-7223-4958-8B1D-5836567243EB}" srcOrd="0" destOrd="0" presId="urn:microsoft.com/office/officeart/2005/8/layout/radial3"/>
    <dgm:cxn modelId="{98FD00BD-2599-433A-AC2F-14A7D52BA766}" srcId="{62584336-D0B1-4B0E-BA5C-55B2CED1D394}" destId="{E1F87E0E-FF3E-47D3-BFF3-1936BDC1B9A7}" srcOrd="0" destOrd="0" parTransId="{169E7CD4-95A5-4EA3-A305-1668AA4A744D}" sibTransId="{9C10DDF3-A40F-4978-A049-EE2D16408C99}"/>
    <dgm:cxn modelId="{AFAA54E3-514A-4D36-807E-9FBD4120AF30}" srcId="{E1F87E0E-FF3E-47D3-BFF3-1936BDC1B9A7}" destId="{D6369594-53CA-4743-BFF7-C2D904DA742C}" srcOrd="1" destOrd="0" parTransId="{5433BCDE-D01B-4C43-9770-3BCF6A203491}" sibTransId="{5B98D9CA-9FDF-44BD-98EC-0F6E2E37923A}"/>
    <dgm:cxn modelId="{13AF98FC-2DB9-4B5F-85B0-E587DE19880D}" srcId="{E1F87E0E-FF3E-47D3-BFF3-1936BDC1B9A7}" destId="{B626C495-F3A7-4ADE-A0FE-4E7983E98359}" srcOrd="2" destOrd="0" parTransId="{6F2AC2C2-8163-4C6A-99C5-72A6C2B2A33F}" sibTransId="{91A8EA40-4823-4FE8-82D6-C24B81F0FC1F}"/>
    <dgm:cxn modelId="{322F8310-51C0-41AC-BA86-878469AEE493}" type="presParOf" srcId="{175F1DAC-7B7E-4D09-8DB8-99368C0C72D4}" destId="{1C01A5B2-67EA-4686-B86C-CBFC598D5477}" srcOrd="0" destOrd="0" presId="urn:microsoft.com/office/officeart/2005/8/layout/radial3"/>
    <dgm:cxn modelId="{FB900D26-307F-470A-A5A9-AF75A570F909}" type="presParOf" srcId="{1C01A5B2-67EA-4686-B86C-CBFC598D5477}" destId="{D4E6F5B5-CA2C-475F-A4B6-5AB59CD1A7CA}" srcOrd="0" destOrd="0" presId="urn:microsoft.com/office/officeart/2005/8/layout/radial3"/>
    <dgm:cxn modelId="{1DC02741-8F5F-446C-82F9-5DEE6810631E}" type="presParOf" srcId="{1C01A5B2-67EA-4686-B86C-CBFC598D5477}" destId="{E7BFA9EE-B858-4016-80BA-575963560F75}" srcOrd="1" destOrd="0" presId="urn:microsoft.com/office/officeart/2005/8/layout/radial3"/>
    <dgm:cxn modelId="{E4CFE2F0-8814-4D45-A112-66C25B52A3B9}" type="presParOf" srcId="{1C01A5B2-67EA-4686-B86C-CBFC598D5477}" destId="{3255F1BD-E04A-41BF-B64D-B06E6D0468D8}" srcOrd="2" destOrd="0" presId="urn:microsoft.com/office/officeart/2005/8/layout/radial3"/>
    <dgm:cxn modelId="{D5D1BF6F-28A7-4A59-B882-B2B4B916C482}" type="presParOf" srcId="{1C01A5B2-67EA-4686-B86C-CBFC598D5477}" destId="{BCC6AE36-1AA5-4143-A95B-3979139E867E}" srcOrd="3" destOrd="0" presId="urn:microsoft.com/office/officeart/2005/8/layout/radial3"/>
    <dgm:cxn modelId="{E7218E32-519A-4638-B5DB-B4F82BB06877}" type="presParOf" srcId="{1C01A5B2-67EA-4686-B86C-CBFC598D5477}" destId="{E0DEE663-04E6-49D6-A3C7-F8FB5F8BE33B}" srcOrd="4" destOrd="0" presId="urn:microsoft.com/office/officeart/2005/8/layout/radial3"/>
    <dgm:cxn modelId="{41D89D0E-C8E2-46BC-BFDA-B59E9C9811A5}" type="presParOf" srcId="{1C01A5B2-67EA-4686-B86C-CBFC598D5477}" destId="{836E2F76-7223-4958-8B1D-5836567243EB}" srcOrd="5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6F5B5-CA2C-475F-A4B6-5AB59CD1A7CA}">
      <dsp:nvSpPr>
        <dsp:cNvPr id="0" name=""/>
        <dsp:cNvSpPr/>
      </dsp:nvSpPr>
      <dsp:spPr>
        <a:xfrm>
          <a:off x="1171693" y="1060019"/>
          <a:ext cx="2457213" cy="2457213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Hello Classification using GCP Examples</a:t>
          </a:r>
        </a:p>
      </dsp:txBody>
      <dsp:txXfrm>
        <a:off x="1531544" y="1419870"/>
        <a:ext cx="1737511" cy="1737511"/>
      </dsp:txXfrm>
    </dsp:sp>
    <dsp:sp modelId="{E7BFA9EE-B858-4016-80BA-575963560F75}">
      <dsp:nvSpPr>
        <dsp:cNvPr id="0" name=""/>
        <dsp:cNvSpPr/>
      </dsp:nvSpPr>
      <dsp:spPr>
        <a:xfrm>
          <a:off x="1785996" y="75379"/>
          <a:ext cx="1228606" cy="1228606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Hello Image Data</a:t>
          </a:r>
        </a:p>
      </dsp:txBody>
      <dsp:txXfrm>
        <a:off x="1965921" y="255304"/>
        <a:ext cx="868756" cy="868756"/>
      </dsp:txXfrm>
    </dsp:sp>
    <dsp:sp modelId="{3255F1BD-E04A-41BF-B64D-B06E6D0468D8}">
      <dsp:nvSpPr>
        <dsp:cNvPr id="0" name=""/>
        <dsp:cNvSpPr/>
      </dsp:nvSpPr>
      <dsp:spPr>
        <a:xfrm>
          <a:off x="3306271" y="1180355"/>
          <a:ext cx="1228606" cy="1228606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Hello Text Data</a:t>
          </a:r>
        </a:p>
      </dsp:txBody>
      <dsp:txXfrm>
        <a:off x="3486196" y="1360280"/>
        <a:ext cx="868756" cy="868756"/>
      </dsp:txXfrm>
    </dsp:sp>
    <dsp:sp modelId="{BCC6AE36-1AA5-4143-A95B-3979139E867E}">
      <dsp:nvSpPr>
        <dsp:cNvPr id="0" name=""/>
        <dsp:cNvSpPr/>
      </dsp:nvSpPr>
      <dsp:spPr>
        <a:xfrm>
          <a:off x="2725578" y="2967545"/>
          <a:ext cx="1228606" cy="1228606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Hello Video Data</a:t>
          </a:r>
        </a:p>
      </dsp:txBody>
      <dsp:txXfrm>
        <a:off x="2905503" y="3147470"/>
        <a:ext cx="868756" cy="868756"/>
      </dsp:txXfrm>
    </dsp:sp>
    <dsp:sp modelId="{E0DEE663-04E6-49D6-A3C7-F8FB5F8BE33B}">
      <dsp:nvSpPr>
        <dsp:cNvPr id="0" name=""/>
        <dsp:cNvSpPr/>
      </dsp:nvSpPr>
      <dsp:spPr>
        <a:xfrm>
          <a:off x="846415" y="2967545"/>
          <a:ext cx="1228606" cy="1228606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Hello Custom Data</a:t>
          </a:r>
        </a:p>
      </dsp:txBody>
      <dsp:txXfrm>
        <a:off x="1026340" y="3147470"/>
        <a:ext cx="868756" cy="868756"/>
      </dsp:txXfrm>
    </dsp:sp>
    <dsp:sp modelId="{836E2F76-7223-4958-8B1D-5836567243EB}">
      <dsp:nvSpPr>
        <dsp:cNvPr id="0" name=""/>
        <dsp:cNvSpPr/>
      </dsp:nvSpPr>
      <dsp:spPr>
        <a:xfrm>
          <a:off x="265721" y="1180355"/>
          <a:ext cx="1228606" cy="1228606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Hello Tabular Data</a:t>
          </a:r>
        </a:p>
      </dsp:txBody>
      <dsp:txXfrm>
        <a:off x="445646" y="1360280"/>
        <a:ext cx="868756" cy="8687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93605-0C0C-4258-9724-5F2F9BB3BC90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FFE7F-C917-439A-8026-3D301EB5C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998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F31B3D-E4E3-4A80-AB70-C5564C267266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0B30D-C07A-425B-A90C-BA7BEB191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90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4245434"/>
            <a:ext cx="86868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731795"/>
            <a:ext cx="86868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6400" y="457200"/>
            <a:ext cx="1828800" cy="5719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457200"/>
            <a:ext cx="7955280" cy="5719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242816"/>
            <a:ext cx="8686800" cy="14630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5733288"/>
            <a:ext cx="8686800" cy="43891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904999"/>
            <a:ext cx="4800600" cy="4271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04999"/>
            <a:ext cx="4800600" cy="4271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772815"/>
            <a:ext cx="4800600" cy="73712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09937"/>
            <a:ext cx="4800600" cy="36622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772815"/>
            <a:ext cx="4800600" cy="73712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9937"/>
            <a:ext cx="4800600" cy="36622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760" y="3090672"/>
            <a:ext cx="4663440" cy="18288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457200"/>
            <a:ext cx="5410201" cy="5715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760" y="4983480"/>
            <a:ext cx="4663440" cy="11887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760" y="3093099"/>
            <a:ext cx="4663440" cy="18288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760" y="4983480"/>
            <a:ext cx="4663440" cy="11887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05001"/>
            <a:ext cx="100584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6800" y="6400800"/>
            <a:ext cx="109728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2/27/2021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2849" y="6400800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7920" y="6400800"/>
            <a:ext cx="109728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5"/>
        </a:buClr>
        <a:buSzPct val="9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5"/>
        </a:buClr>
        <a:buSzPct val="9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SzPct val="9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fif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7973" y="5053302"/>
            <a:ext cx="10156054" cy="1464906"/>
          </a:xfrm>
        </p:spPr>
        <p:txBody>
          <a:bodyPr/>
          <a:lstStyle/>
          <a:p>
            <a:r>
              <a:rPr lang="en-US" dirty="0"/>
              <a:t>CMPE 258 -Homework 2 </a:t>
            </a:r>
            <a:r>
              <a:rPr lang="en-US" dirty="0" err="1"/>
              <a:t>Asssignment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011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292" y="240939"/>
            <a:ext cx="10309934" cy="1828800"/>
          </a:xfrm>
        </p:spPr>
        <p:txBody>
          <a:bodyPr anchor="ctr">
            <a:normAutofit/>
          </a:bodyPr>
          <a:lstStyle/>
          <a:p>
            <a:pPr algn="ctr"/>
            <a:r>
              <a:rPr lang="en-IN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Hello video data: Creating a video dataset and importing videos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617DDE-6054-4825-966C-08153EEF86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04008" y="1951672"/>
            <a:ext cx="7439487" cy="395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526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292" y="240939"/>
            <a:ext cx="10309934" cy="1828800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Training an </a:t>
            </a:r>
            <a:r>
              <a:rPr lang="en-US" sz="3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AutoML</a:t>
            </a:r>
            <a:r>
              <a:rPr lang="en-US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video classification model</a:t>
            </a:r>
            <a:endParaRPr lang="en-IN" sz="36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76507-AB0E-47FA-92BD-5BB27060EF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66656" y="1925954"/>
            <a:ext cx="7972147" cy="392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449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292" y="240939"/>
            <a:ext cx="10309934" cy="1828800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Using a model to make batch predictions</a:t>
            </a:r>
            <a:endParaRPr lang="en-IN" sz="36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811B4E-C3A5-49E1-801B-D4F6EAC1CF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95130" y="2304415"/>
            <a:ext cx="7297445" cy="326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99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292" y="240939"/>
            <a:ext cx="10309934" cy="1828800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Using a model to make batch predictions</a:t>
            </a:r>
            <a:endParaRPr lang="en-IN" sz="36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811B4E-C3A5-49E1-801B-D4F6EAC1CF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94192" y="1802167"/>
            <a:ext cx="4385568" cy="34761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A1582A-CAC3-4AAA-B023-0CDEFBEA0D2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59660" y="1802166"/>
            <a:ext cx="6138148" cy="347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99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292" y="240939"/>
            <a:ext cx="10309934" cy="1828800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Hello custom training: Setting up your project and environment</a:t>
            </a:r>
            <a:endParaRPr lang="en-IN" sz="36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AA3BCB-8875-4984-86B4-D7B53358C21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10" y="1995166"/>
            <a:ext cx="8185211" cy="436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91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292" y="240939"/>
            <a:ext cx="10309934" cy="1828800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Training a custom image classification model</a:t>
            </a:r>
            <a:endParaRPr lang="en-IN" sz="36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DF84B-7961-47A1-A930-83E21514CC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99425" y="1738244"/>
            <a:ext cx="5731510" cy="439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22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292" y="240939"/>
            <a:ext cx="10309934" cy="1828800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Serving predictions from a custom image classification model</a:t>
            </a:r>
            <a:endParaRPr lang="en-IN" sz="36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13E6D6-B428-4484-9726-7F8DBD1C27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4490" y="2070360"/>
            <a:ext cx="5731510" cy="38694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BD0402-735B-497F-A7ED-285E0EB0CDD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38549" y="2069739"/>
            <a:ext cx="5731510" cy="386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10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292" y="240939"/>
            <a:ext cx="10309934" cy="1828800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Hello tabular data: Creating a dataset and training an </a:t>
            </a:r>
            <a:r>
              <a:rPr lang="en-US" sz="3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AutoML</a:t>
            </a:r>
            <a:r>
              <a:rPr lang="en-US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model</a:t>
            </a:r>
            <a:endParaRPr lang="en-IN" sz="36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08F62F-797B-413A-B9F1-3C84E96794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96971" y="2197469"/>
            <a:ext cx="7182035" cy="428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49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292" y="240939"/>
            <a:ext cx="10309934" cy="1828800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Deploying a model and requesting a prediction</a:t>
            </a:r>
            <a:endParaRPr lang="en-IN" sz="36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279D40-457C-4426-8E36-26AB5080F8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8265" y="1947227"/>
            <a:ext cx="5731510" cy="40524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EEE57C-D5BE-433B-BECD-930B5EDA0CF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52227" y="1947227"/>
            <a:ext cx="5731510" cy="405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377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067" y="240585"/>
            <a:ext cx="10659863" cy="675946"/>
          </a:xfrm>
        </p:spPr>
        <p:txBody>
          <a:bodyPr/>
          <a:lstStyle/>
          <a:p>
            <a:pPr algn="ctr"/>
            <a:r>
              <a:rPr lang="en-US" dirty="0"/>
              <a:t>Time Series Example – Assignment Part 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2C3E66-33A2-41F9-AB31-F39A64C7B41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023" y="1007589"/>
            <a:ext cx="5410200" cy="25948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0FAF62-DF52-4FED-AE73-3209C30F7F2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84779" y="1007590"/>
            <a:ext cx="5731510" cy="25948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D403FD-6E04-4D73-96E2-EA07C6F9F91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97023" y="3745962"/>
            <a:ext cx="5410200" cy="27609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50FF1C-3BCC-433B-A364-AE044B7E572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184779" y="3764915"/>
            <a:ext cx="5731510" cy="274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2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CMPE 258 – HW Assignment 2 – Part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91055" y="6083207"/>
            <a:ext cx="5467165" cy="705036"/>
          </a:xfrm>
        </p:spPr>
        <p:txBody>
          <a:bodyPr>
            <a:normAutofit fontScale="85000" lnSpcReduction="20000"/>
          </a:bodyPr>
          <a:lstStyle/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Tripura Chandana Gayatri Gorla</a:t>
            </a: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Spring - 49</a:t>
            </a:r>
          </a:p>
        </p:txBody>
      </p:sp>
      <p:graphicFrame>
        <p:nvGraphicFramePr>
          <p:cNvPr id="5" name="Content Placeholder 4" descr="Radial venn diagram with four groups clustered around one group title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27392626"/>
              </p:ext>
            </p:extLst>
          </p:nvPr>
        </p:nvGraphicFramePr>
        <p:xfrm>
          <a:off x="3695700" y="1523260"/>
          <a:ext cx="4800600" cy="4271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1317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067" y="240585"/>
            <a:ext cx="10659863" cy="675946"/>
          </a:xfrm>
        </p:spPr>
        <p:txBody>
          <a:bodyPr/>
          <a:lstStyle/>
          <a:p>
            <a:pPr algn="ctr"/>
            <a:r>
              <a:rPr lang="en-US" dirty="0"/>
              <a:t>Time Series Example – Assignment Part 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88F3A4-3E20-4603-9A1F-F85F1E4DE2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4221" y="916531"/>
            <a:ext cx="5731510" cy="27793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00BB8F-F41D-4FCB-ADA0-CBFF8D12D3E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76266" y="916531"/>
            <a:ext cx="5731510" cy="28149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465D1D-E265-4EDB-95BC-331F3A5CF96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08262" y="3978380"/>
            <a:ext cx="5731510" cy="246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066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292" y="240939"/>
            <a:ext cx="10309934" cy="1828800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Hello image data: </a:t>
            </a:r>
            <a:br>
              <a:rPr lang="en-US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Setting up your project and environment</a:t>
            </a:r>
            <a:endParaRPr lang="en-IN" sz="36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0116" y="4850900"/>
            <a:ext cx="10389834" cy="1828800"/>
          </a:xfrm>
        </p:spPr>
        <p:txBody>
          <a:bodyPr anchor="ctr"/>
          <a:lstStyle/>
          <a:p>
            <a:pPr algn="ctr"/>
            <a:r>
              <a:rPr lang="en-IN" sz="1800" dirty="0">
                <a:solidFill>
                  <a:schemeClr val="accent3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After creating and setting up the </a:t>
            </a:r>
            <a:r>
              <a:rPr lang="en-IN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GCP account, and setting up </a:t>
            </a:r>
            <a:r>
              <a:rPr lang="en-IN" sz="1800" dirty="0">
                <a:solidFill>
                  <a:schemeClr val="accent3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environment required and as guided in the tutorial, Create dataset and imported files of flower categories.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929A23-0CA9-4592-95EB-6F70B62086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99931" y="2036448"/>
            <a:ext cx="6197840" cy="308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3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292" y="240939"/>
            <a:ext cx="10309934" cy="1828800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Creating an image classification dataset and importing images</a:t>
            </a:r>
            <a:endParaRPr lang="en-IN" sz="36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7759B7-111C-4758-9D18-B37290DA77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8652" y="2069739"/>
            <a:ext cx="5759623" cy="345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745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399" y="230818"/>
            <a:ext cx="10309934" cy="1155339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Training an </a:t>
            </a:r>
            <a:r>
              <a:rPr lang="en-US" sz="3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AutoML</a:t>
            </a:r>
            <a:r>
              <a:rPr lang="en-US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image classification model</a:t>
            </a:r>
            <a:endParaRPr lang="en-IN" sz="36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9F14BE-394A-4FA2-B154-D0335A177C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48759" y="1386157"/>
            <a:ext cx="6739630" cy="536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92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399" y="230818"/>
            <a:ext cx="10309934" cy="1155339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Deploying a model to an endpoint and send a prediction</a:t>
            </a:r>
            <a:endParaRPr lang="en-IN" sz="36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5C351A-1478-43F0-982B-E599C48E97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57744" y="1542495"/>
            <a:ext cx="6276512" cy="37730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80D7A4-8D88-401C-8225-044BD19E2194}"/>
              </a:ext>
            </a:extLst>
          </p:cNvPr>
          <p:cNvSpPr txBox="1"/>
          <p:nvPr/>
        </p:nvSpPr>
        <p:spPr>
          <a:xfrm>
            <a:off x="2877106" y="5535200"/>
            <a:ext cx="6094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solidFill>
                  <a:schemeClr val="accent3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 successfully</a:t>
            </a:r>
            <a:r>
              <a:rPr lang="en-IN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classified image data into appropriate categories. Classified tulip as tulips and hyacinth which comes under tulip family as tulip.</a:t>
            </a:r>
            <a:endParaRPr lang="en-IN" sz="1800" dirty="0">
              <a:solidFill>
                <a:schemeClr val="accent3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833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292" y="240939"/>
            <a:ext cx="10309934" cy="1828800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Hello text data: Creating a text classification dataset and importing documents</a:t>
            </a:r>
            <a:endParaRPr lang="en-IN" sz="36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7E24BA-AB13-434B-8E07-40CCE544A9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19417" y="2269807"/>
            <a:ext cx="7501632" cy="395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6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292" y="240939"/>
            <a:ext cx="10309934" cy="1828800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Training an </a:t>
            </a:r>
            <a:r>
              <a:rPr lang="en-US" sz="3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AutoML</a:t>
            </a:r>
            <a:r>
              <a:rPr lang="en-US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text classification model</a:t>
            </a:r>
            <a:endParaRPr lang="en-IN" sz="36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11577E-AB2C-41C8-8860-0965090102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4490" y="1865368"/>
            <a:ext cx="5731510" cy="35411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7809C7-0653-41D5-93CB-040EADC9A80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45802" y="1865368"/>
            <a:ext cx="5731510" cy="361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18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292" y="240939"/>
            <a:ext cx="10309934" cy="1828800"/>
          </a:xfrm>
        </p:spPr>
        <p:txBody>
          <a:bodyPr anchor="ctr">
            <a:normAutofit/>
          </a:bodyPr>
          <a:lstStyle/>
          <a:p>
            <a:pPr algn="r"/>
            <a:r>
              <a:rPr lang="en-US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Deploy model to an endpoint and send a prediction</a:t>
            </a:r>
            <a:endParaRPr lang="en-IN" sz="36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45DBC2-3EF3-43F7-9290-0C7420B15B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99317" y="1970405"/>
            <a:ext cx="7022235" cy="375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61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rry Blossom 16x9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17.potx" id="{A8D831F9-2DA4-4700-B230-431725864604}" vid="{ED9A2A59-32A4-4461-8593-D9E87F204B18}"/>
    </a:ext>
  </a:extLst>
</a:theme>
</file>

<file path=ppt/theme/theme2.xml><?xml version="1.0" encoding="utf-8"?>
<a:theme xmlns:a="http://schemas.openxmlformats.org/drawingml/2006/main" name="Office Theme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Cherry blossom nature presentation (widescreen)</Template>
  <TotalTime>3418</TotalTime>
  <Words>246</Words>
  <Application>Microsoft Office PowerPoint</Application>
  <PresentationFormat>Widescreen</PresentationFormat>
  <Paragraphs>30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Cambria</vt:lpstr>
      <vt:lpstr>Times New Roman</vt:lpstr>
      <vt:lpstr>Cherry Blossom 16x9</vt:lpstr>
      <vt:lpstr>CMPE 258 -Homework 2 Asssignment </vt:lpstr>
      <vt:lpstr>CMPE 258 – HW Assignment 2 – Part 1</vt:lpstr>
      <vt:lpstr>Hello image data:  Setting up your project and environment</vt:lpstr>
      <vt:lpstr>Creating an image classification dataset and importing images</vt:lpstr>
      <vt:lpstr>Training an AutoML image classification model</vt:lpstr>
      <vt:lpstr>Deploying a model to an endpoint and send a prediction</vt:lpstr>
      <vt:lpstr>Hello text data: Creating a text classification dataset and importing documents</vt:lpstr>
      <vt:lpstr>Training an AutoML text classification model</vt:lpstr>
      <vt:lpstr>Deploy model to an endpoint and send a prediction</vt:lpstr>
      <vt:lpstr>Hello video data: Creating a video dataset and importing videos</vt:lpstr>
      <vt:lpstr>Training an AutoML video classification model</vt:lpstr>
      <vt:lpstr>Using a model to make batch predictions</vt:lpstr>
      <vt:lpstr>Using a model to make batch predictions</vt:lpstr>
      <vt:lpstr>Hello custom training: Setting up your project and environment</vt:lpstr>
      <vt:lpstr>Training a custom image classification model</vt:lpstr>
      <vt:lpstr>Serving predictions from a custom image classification model</vt:lpstr>
      <vt:lpstr>Hello tabular data: Creating a dataset and training an AutoML classification model</vt:lpstr>
      <vt:lpstr>Deploying a model and requesting a prediction</vt:lpstr>
      <vt:lpstr>Time Series Example – Assignment Part 2</vt:lpstr>
      <vt:lpstr>Time Series Example – Assignment Part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chandana gayatri gorla</dc:creator>
  <cp:lastModifiedBy>chandana gayatri gorla</cp:lastModifiedBy>
  <cp:revision>8</cp:revision>
  <dcterms:created xsi:type="dcterms:W3CDTF">2021-02-27T21:51:01Z</dcterms:created>
  <dcterms:modified xsi:type="dcterms:W3CDTF">2021-03-02T06:49:48Z</dcterms:modified>
</cp:coreProperties>
</file>